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6" r:id="rId6"/>
    <p:sldId id="262" r:id="rId7"/>
    <p:sldId id="264" r:id="rId8"/>
    <p:sldId id="265" r:id="rId9"/>
    <p:sldId id="280" r:id="rId10"/>
    <p:sldId id="279" r:id="rId11"/>
    <p:sldId id="296" r:id="rId12"/>
    <p:sldId id="281" r:id="rId13"/>
    <p:sldId id="285" r:id="rId14"/>
    <p:sldId id="282" r:id="rId15"/>
    <p:sldId id="286" r:id="rId16"/>
    <p:sldId id="283" r:id="rId17"/>
    <p:sldId id="287" r:id="rId18"/>
    <p:sldId id="288" r:id="rId19"/>
    <p:sldId id="289" r:id="rId20"/>
    <p:sldId id="284" r:id="rId21"/>
    <p:sldId id="290" r:id="rId22"/>
    <p:sldId id="291" r:id="rId23"/>
    <p:sldId id="292" r:id="rId24"/>
    <p:sldId id="294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58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364" autoAdjust="0"/>
  </p:normalViewPr>
  <p:slideViewPr>
    <p:cSldViewPr>
      <p:cViewPr varScale="1">
        <p:scale>
          <a:sx n="73" d="100"/>
          <a:sy n="73" d="100"/>
        </p:scale>
        <p:origin x="129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4C4F1-3B32-4D71-A9AE-654AEA2E688F}" type="datetimeFigureOut">
              <a:rPr lang="ru-RU" smtClean="0"/>
              <a:pPr/>
              <a:t>20.11.2017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0FB60-145E-40BC-A2AA-9F4DE84A88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4C4F1-3B32-4D71-A9AE-654AEA2E688F}" type="datetimeFigureOut">
              <a:rPr lang="ru-RU" smtClean="0"/>
              <a:pPr/>
              <a:t>20.11.2017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0FB60-145E-40BC-A2AA-9F4DE84A88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4C4F1-3B32-4D71-A9AE-654AEA2E688F}" type="datetimeFigureOut">
              <a:rPr lang="ru-RU" smtClean="0"/>
              <a:pPr/>
              <a:t>20.11.2017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0FB60-145E-40BC-A2AA-9F4DE84A88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4C4F1-3B32-4D71-A9AE-654AEA2E688F}" type="datetimeFigureOut">
              <a:rPr lang="ru-RU" smtClean="0"/>
              <a:pPr/>
              <a:t>20.11.2017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0FB60-145E-40BC-A2AA-9F4DE84A88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4C4F1-3B32-4D71-A9AE-654AEA2E688F}" type="datetimeFigureOut">
              <a:rPr lang="ru-RU" smtClean="0"/>
              <a:pPr/>
              <a:t>20.11.2017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0FB60-145E-40BC-A2AA-9F4DE84A88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4C4F1-3B32-4D71-A9AE-654AEA2E688F}" type="datetimeFigureOut">
              <a:rPr lang="ru-RU" smtClean="0"/>
              <a:pPr/>
              <a:t>20.11.2017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0FB60-145E-40BC-A2AA-9F4DE84A88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4C4F1-3B32-4D71-A9AE-654AEA2E688F}" type="datetimeFigureOut">
              <a:rPr lang="ru-RU" smtClean="0"/>
              <a:pPr/>
              <a:t>20.11.2017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0FB60-145E-40BC-A2AA-9F4DE84A88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4C4F1-3B32-4D71-A9AE-654AEA2E688F}" type="datetimeFigureOut">
              <a:rPr lang="ru-RU" smtClean="0"/>
              <a:pPr/>
              <a:t>20.11.2017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0FB60-145E-40BC-A2AA-9F4DE84A88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4C4F1-3B32-4D71-A9AE-654AEA2E688F}" type="datetimeFigureOut">
              <a:rPr lang="ru-RU" smtClean="0"/>
              <a:pPr/>
              <a:t>20.11.2017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0FB60-145E-40BC-A2AA-9F4DE84A88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4C4F1-3B32-4D71-A9AE-654AEA2E688F}" type="datetimeFigureOut">
              <a:rPr lang="ru-RU" smtClean="0"/>
              <a:pPr/>
              <a:t>20.11.2017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0FB60-145E-40BC-A2AA-9F4DE84A88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4C4F1-3B32-4D71-A9AE-654AEA2E688F}" type="datetimeFigureOut">
              <a:rPr lang="ru-RU" smtClean="0"/>
              <a:pPr/>
              <a:t>20.11.2017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0FB60-145E-40BC-A2AA-9F4DE84A88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4C4F1-3B32-4D71-A9AE-654AEA2E688F}" type="datetimeFigureOut">
              <a:rPr lang="ru-RU" smtClean="0"/>
              <a:pPr/>
              <a:t>20.11.2017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E0FB60-145E-40BC-A2AA-9F4DE84A886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19.gif"/><Relationship Id="rId7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19.gif"/><Relationship Id="rId7" Type="http://schemas.openxmlformats.org/officeDocument/2006/relationships/image" Target="../media/image4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10" Type="http://schemas.openxmlformats.org/officeDocument/2006/relationships/image" Target="../media/image50.jpg"/><Relationship Id="rId4" Type="http://schemas.openxmlformats.org/officeDocument/2006/relationships/image" Target="../media/image44.jpg"/><Relationship Id="rId9" Type="http://schemas.openxmlformats.org/officeDocument/2006/relationships/image" Target="../media/image49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19.gif"/><Relationship Id="rId7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19.gif"/><Relationship Id="rId7" Type="http://schemas.openxmlformats.org/officeDocument/2006/relationships/image" Target="../media/image5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19.gif"/><Relationship Id="rId7" Type="http://schemas.openxmlformats.org/officeDocument/2006/relationships/image" Target="../media/image6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19.gif"/><Relationship Id="rId7" Type="http://schemas.openxmlformats.org/officeDocument/2006/relationships/image" Target="../media/image7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3.gif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g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gif"/><Relationship Id="rId7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3.gif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gif"/><Relationship Id="rId7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gif"/><Relationship Id="rId7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19.gif"/><Relationship Id="rId7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19.gif"/><Relationship Id="rId7" Type="http://schemas.openxmlformats.org/officeDocument/2006/relationships/image" Target="../media/image3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презентация\клипарты ноты\1234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0" y="2714625"/>
            <a:ext cx="4324350" cy="389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Documents and Settings\Admin\Рабочий стол\презентация\клипарты ноты\1234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643182"/>
            <a:ext cx="4324350" cy="389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07504" y="332656"/>
            <a:ext cx="892899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3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МБДОУ ЦРР-ДС №36 города Кузнецка</a:t>
            </a:r>
          </a:p>
          <a:p>
            <a:pPr algn="ctr"/>
            <a:endParaRPr lang="ru-RU" sz="33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3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Тема: «Требования ФГОС дошкольного образования к созданию развивающей предметно-пространственной среды для дошкольников в музыкальном зале»</a:t>
            </a:r>
          </a:p>
          <a:p>
            <a:pPr algn="ctr"/>
            <a:endParaRPr lang="ru-RU" sz="33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300" b="1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3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</a:t>
            </a:r>
            <a:r>
              <a:rPr lang="ru-RU" sz="33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Подготовила</a:t>
            </a:r>
            <a:r>
              <a:rPr lang="ru-RU" sz="33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33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Кошкаровская</a:t>
            </a:r>
            <a:r>
              <a:rPr lang="ru-RU" sz="33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Т.П</a:t>
            </a:r>
            <a:r>
              <a:rPr lang="ru-RU" sz="33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33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c92c6b609f6c037ffa62cce90fff78cc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35896" y="364187"/>
            <a:ext cx="244475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c92c6b609f6c037ffa62cce90fff78cc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70" y="714356"/>
            <a:ext cx="244475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92c6b609f6c037ffa62cce90fff78cc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670" y="5786454"/>
            <a:ext cx="244475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c92c6b609f6c037ffa62cce90fff78cc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42" y="4929198"/>
            <a:ext cx="244475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618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Наглядные пособия для исполнительской деятельности</a:t>
            </a:r>
            <a:endParaRPr lang="ru-RU" sz="400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lvl="0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7" descr="колокольчики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571744"/>
            <a:ext cx="9429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1268760"/>
            <a:ext cx="3925670" cy="29442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645024"/>
            <a:ext cx="4087296" cy="306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4612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618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</a:t>
            </a:r>
            <a:r>
              <a:rPr lang="ru-RU" sz="32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Дидактические игры для развития </a:t>
            </a:r>
          </a:p>
          <a:p>
            <a:pPr algn="ctr"/>
            <a:r>
              <a:rPr lang="ru-RU" sz="32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музыкальных способностей</a:t>
            </a:r>
            <a:endParaRPr lang="ru-RU" sz="320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lvl="0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7" descr="колокольчики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571744"/>
            <a:ext cx="9429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" b="7061"/>
          <a:stretch/>
        </p:blipFill>
        <p:spPr>
          <a:xfrm>
            <a:off x="242882" y="1154277"/>
            <a:ext cx="3609038" cy="25336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196" y="1189915"/>
            <a:ext cx="3546719" cy="24980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19" y="3840699"/>
            <a:ext cx="3593501" cy="26951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840699"/>
            <a:ext cx="3489857" cy="26951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6" b="5371"/>
          <a:stretch/>
        </p:blipFill>
        <p:spPr>
          <a:xfrm>
            <a:off x="1109200" y="2477202"/>
            <a:ext cx="3239852" cy="237604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911" y="2456662"/>
            <a:ext cx="3194450" cy="239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402007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-6162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-180528" y="0"/>
            <a:ext cx="93245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36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Пособия для развития двигательных навыков</a:t>
            </a:r>
            <a:endParaRPr lang="ru-RU" sz="360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lvl="0"/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7" descr="колокольчики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571744"/>
            <a:ext cx="9429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04" y="761472"/>
            <a:ext cx="3153184" cy="21097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761473"/>
            <a:ext cx="3151441" cy="21097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463177"/>
            <a:ext cx="3170478" cy="21226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04" y="4463177"/>
            <a:ext cx="3153184" cy="21226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130" y="2125882"/>
            <a:ext cx="2350286" cy="27077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88" y="2117582"/>
            <a:ext cx="2250537" cy="270774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502" y="2668085"/>
            <a:ext cx="2898447" cy="192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61000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3495" y="-10493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-180528" y="0"/>
            <a:ext cx="93245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36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Пособия для развития двигательных навыков</a:t>
            </a:r>
            <a:endParaRPr lang="ru-RU" sz="360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lvl="0"/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7" descr="колокольчики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571744"/>
            <a:ext cx="9429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60099"/>
            <a:ext cx="3456384" cy="264639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713" y="860098"/>
            <a:ext cx="3500767" cy="256890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47" y="3977082"/>
            <a:ext cx="3365157" cy="24902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4" r="2997" b="6850"/>
          <a:stretch/>
        </p:blipFill>
        <p:spPr>
          <a:xfrm>
            <a:off x="5391713" y="3977083"/>
            <a:ext cx="3500767" cy="25012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058" y="2257725"/>
            <a:ext cx="3852428" cy="288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31418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</a:t>
            </a:r>
            <a:r>
              <a:rPr lang="ru-RU" sz="44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Детские музыкальные инструменты</a:t>
            </a:r>
            <a:endParaRPr lang="ru-RU" sz="440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lvl="0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7" descr="колокольчики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571744"/>
            <a:ext cx="9429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764704"/>
            <a:ext cx="3828207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29371" y="823714"/>
            <a:ext cx="4246647" cy="2788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0437" y="3758621"/>
            <a:ext cx="4413571" cy="2857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209400"/>
            <a:ext cx="3655946" cy="2368307"/>
          </a:xfrm>
          <a:prstGeom prst="rect">
            <a:avLst/>
          </a:prstGeom>
        </p:spPr>
      </p:pic>
      <p:pic>
        <p:nvPicPr>
          <p:cNvPr id="9" name="Picture 11" descr="C:\Users\Uzer\Desktop\ФОТО\IMG_077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60008" y="2271365"/>
            <a:ext cx="2110365" cy="28138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00384110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</a:t>
            </a:r>
            <a:r>
              <a:rPr lang="ru-RU" sz="44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Детские музыкальные инструменты</a:t>
            </a:r>
            <a:endParaRPr lang="ru-RU" sz="440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lvl="0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7" descr="колокольчики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571744"/>
            <a:ext cx="9429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292" y="795333"/>
            <a:ext cx="4364708" cy="3137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60109" y="3356992"/>
            <a:ext cx="4395781" cy="3288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87432489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-5334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Атрибуты</a:t>
            </a:r>
          </a:p>
          <a:p>
            <a:pPr algn="ctr"/>
            <a:r>
              <a:rPr lang="ru-RU" sz="36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для музыкально-театральной деятельности</a:t>
            </a: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7" descr="колокольчики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571744"/>
            <a:ext cx="9429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F:\DCIM\101CANON\IMG_67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282751"/>
            <a:ext cx="3038584" cy="2584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F:\DCIM\101CANON\IMG_678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3933055"/>
            <a:ext cx="3312367" cy="2794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666" y="1340768"/>
            <a:ext cx="4033759" cy="30217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71" y="3518723"/>
            <a:ext cx="4418195" cy="32086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267" y="2551101"/>
            <a:ext cx="3112798" cy="257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456188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Атрибуты</a:t>
            </a:r>
          </a:p>
          <a:p>
            <a:pPr algn="ctr"/>
            <a:r>
              <a:rPr lang="ru-RU" sz="36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для музыкально-театральной деятельности</a:t>
            </a: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7" descr="колокольчики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571744"/>
            <a:ext cx="9429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F:\ФОТО\КОСТЮМЫ\IMG_66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052736"/>
            <a:ext cx="3265741" cy="2709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F:\ФОТО\КОСТЮМЫ\IMG_66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8332" y="3906640"/>
            <a:ext cx="3128348" cy="2679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F:\ФОТО\КОСТЮМЫ\IMG_66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104" y="1096028"/>
            <a:ext cx="3137714" cy="2666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F:\ФОТО\КОСТЮМЫ\IMG_663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5529" y="3970199"/>
            <a:ext cx="3217756" cy="261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F:\ФОТО\КОСТЮМЫ\IMG_665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10136" y="1973764"/>
            <a:ext cx="2123728" cy="3133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2233559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Атрибуты</a:t>
            </a:r>
          </a:p>
          <a:p>
            <a:pPr algn="ctr"/>
            <a:r>
              <a:rPr lang="ru-RU" sz="36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для музыкально-театральной деятельности</a:t>
            </a: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7" descr="колокольчики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571744"/>
            <a:ext cx="9429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F:\ФОТО\КОСТЮМЫ\IMG_66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275119"/>
            <a:ext cx="3061574" cy="3194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F:\ФОТО\КОСТЮМЫ\IMG_66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3140968"/>
            <a:ext cx="3419872" cy="342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F:\ФОТО\КОСТЮМЫ\IMG_66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26060" y="1782148"/>
            <a:ext cx="3491880" cy="3960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5432155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Атрибуты</a:t>
            </a:r>
          </a:p>
          <a:p>
            <a:pPr algn="ctr"/>
            <a:r>
              <a:rPr lang="ru-RU" sz="36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для музыкально-театральной деятельности</a:t>
            </a: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7" descr="колокольчики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571744"/>
            <a:ext cx="9429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C:\Users\Uzer\Desktop\ФОТО\IMG_07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5394" y="1200329"/>
            <a:ext cx="3133582" cy="3571875"/>
          </a:xfrm>
          <a:prstGeom prst="rect">
            <a:avLst/>
          </a:prstGeom>
          <a:noFill/>
        </p:spPr>
      </p:pic>
      <p:pic>
        <p:nvPicPr>
          <p:cNvPr id="9" name="Picture 6" descr="C:\Users\Uzer\Desktop\ФОТО\IMG_07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3167056"/>
            <a:ext cx="2850110" cy="3454524"/>
          </a:xfrm>
          <a:prstGeom prst="rect">
            <a:avLst/>
          </a:prstGeom>
          <a:noFill/>
        </p:spPr>
      </p:pic>
      <p:pic>
        <p:nvPicPr>
          <p:cNvPr id="10" name="Picture 3" descr="C:\Users\Uzer\Desktop\ФОТО\IMG_077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0694" y="1357298"/>
            <a:ext cx="3286130" cy="4381506"/>
          </a:xfrm>
          <a:prstGeom prst="flowChartDisplay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965105513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eacf27ceb26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57224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eacf27ceb26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6776" y="5929330"/>
            <a:ext cx="857224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892943" y="49199"/>
            <a:ext cx="73581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Музыкальный зал</a:t>
            </a:r>
          </a:p>
          <a:p>
            <a:pPr algn="just"/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4" name="Picture 2" descr="0_74a98_43fa167b_XL.jp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00174"/>
            <a:ext cx="1285852" cy="331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 descr="c92c6b609f6c037ffa62cce90fff78cc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868" y="5715016"/>
            <a:ext cx="244475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92c6b609f6c037ffa62cce90fff78cc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43306" y="5643578"/>
            <a:ext cx="244475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62" y="1002552"/>
            <a:ext cx="7481031" cy="561077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479638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Аудиотека, видеотека,</a:t>
            </a:r>
          </a:p>
          <a:p>
            <a:pPr algn="ctr"/>
            <a:r>
              <a:rPr lang="ru-RU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интерактивные папки</a:t>
            </a:r>
            <a:endParaRPr lang="ru-RU" sz="400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lvl="0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7" descr="колокольчики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571744"/>
            <a:ext cx="9429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15" y="1413129"/>
            <a:ext cx="4149361" cy="31120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744" y="3378807"/>
            <a:ext cx="4392488" cy="329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635021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-10493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Аудиотека, видеотека,</a:t>
            </a:r>
          </a:p>
          <a:p>
            <a:pPr algn="ctr"/>
            <a:r>
              <a:rPr lang="ru-RU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интерактивные папки</a:t>
            </a:r>
            <a:endParaRPr lang="ru-RU" sz="400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lvl="0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7" descr="колокольчики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571744"/>
            <a:ext cx="9429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12" b="9855"/>
          <a:stretch/>
        </p:blipFill>
        <p:spPr>
          <a:xfrm>
            <a:off x="202500" y="1203117"/>
            <a:ext cx="4291702" cy="28454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5" b="4644"/>
          <a:stretch/>
        </p:blipFill>
        <p:spPr>
          <a:xfrm>
            <a:off x="4714447" y="1184372"/>
            <a:ext cx="4218505" cy="28641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313" y="4220847"/>
            <a:ext cx="3800267" cy="253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452523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2115" y="-11079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Материал по взаимодействию с педагогами и семьями</a:t>
            </a:r>
            <a:endParaRPr lang="ru-RU" sz="400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lvl="0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7" descr="колокольчики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571744"/>
            <a:ext cx="9429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Uzer\Desktop\ФОТО\IMG_07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268760"/>
            <a:ext cx="3338034" cy="4450714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1" b="7973"/>
          <a:stretch/>
        </p:blipFill>
        <p:spPr>
          <a:xfrm>
            <a:off x="4283968" y="3199827"/>
            <a:ext cx="4680520" cy="332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056952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Требования к РППС музыкального зала и групповых комнат:</a:t>
            </a:r>
          </a:p>
          <a:p>
            <a:pPr algn="ctr"/>
            <a:endParaRPr lang="ru-RU" sz="40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lvl="0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7" descr="колокольчики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571744"/>
            <a:ext cx="9429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14282" y="1779687"/>
            <a:ext cx="8186024" cy="563231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indent="-571500">
              <a:buFontTx/>
              <a:buChar char="-"/>
            </a:pP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</a:t>
            </a:r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оступность</a:t>
            </a:r>
          </a:p>
          <a:p>
            <a:pPr marL="571500" indent="-571500">
              <a:buFontTx/>
              <a:buChar char="-"/>
            </a:pP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б</a:t>
            </a:r>
            <a:r>
              <a:rPr lang="ru-RU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езопасность</a:t>
            </a:r>
          </a:p>
          <a:p>
            <a:pPr marL="571500" indent="-571500">
              <a:buFontTx/>
              <a:buChar char="-"/>
            </a:pPr>
            <a:r>
              <a:rPr lang="ru-RU" sz="3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</a:t>
            </a:r>
            <a:r>
              <a:rPr lang="ru-RU" sz="36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олифункциональность</a:t>
            </a:r>
            <a:endParaRPr lang="ru-RU" sz="36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571500" indent="-571500">
              <a:buFontTx/>
              <a:buChar char="-"/>
            </a:pP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э</a:t>
            </a:r>
            <a:r>
              <a:rPr lang="ru-RU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стетичность оформления</a:t>
            </a:r>
          </a:p>
          <a:p>
            <a:pPr marL="571500" indent="-571500">
              <a:buFontTx/>
              <a:buChar char="-"/>
            </a:pPr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вариативность</a:t>
            </a:r>
          </a:p>
          <a:p>
            <a:pPr marL="571500" indent="-571500">
              <a:buFontTx/>
              <a:buChar char="-"/>
            </a:pP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у</a:t>
            </a:r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чет возрастных особенностей детей</a:t>
            </a:r>
          </a:p>
          <a:p>
            <a:pPr marL="571500" indent="-571500">
              <a:buFontTx/>
              <a:buChar char="-"/>
            </a:pPr>
            <a:r>
              <a:rPr lang="ru-RU" sz="3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</a:t>
            </a:r>
            <a:r>
              <a:rPr lang="ru-RU" sz="36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рансформируемость</a:t>
            </a:r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ru-RU" sz="36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здоровьесберегающей</a:t>
            </a:r>
            <a:endParaRPr lang="ru-RU" sz="36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571500" indent="-571500">
              <a:buFontTx/>
              <a:buChar char="-"/>
            </a:pPr>
            <a:endParaRPr lang="ru-RU" sz="36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571500" indent="-571500" algn="ctr">
              <a:buFontTx/>
              <a:buChar char="-"/>
            </a:pP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082257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презентация\клипарты ноты\1234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0" y="2714625"/>
            <a:ext cx="4324350" cy="389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>
            <a:lum bright="20000"/>
          </a:blip>
          <a:srcRect/>
          <a:stretch>
            <a:fillRect/>
          </a:stretch>
        </p:blipFill>
        <p:spPr bwMode="auto">
          <a:xfrm>
            <a:off x="1832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Documents and Settings\Admin\Рабочий стол\презентация\клипарты ноты\1234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643182"/>
            <a:ext cx="4324350" cy="389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07504" y="378553"/>
            <a:ext cx="89289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6000" b="1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6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60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c92c6b609f6c037ffa62cce90fff78cc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54078" y="-157237"/>
            <a:ext cx="244475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c92c6b609f6c037ffa62cce90fff78cc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128" y="-85794"/>
            <a:ext cx="244475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92c6b609f6c037ffa62cce90fff78cc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66308" y="4169569"/>
            <a:ext cx="244475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c92c6b609f6c037ffa62cce90fff78cc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90320" y="3240875"/>
            <a:ext cx="244475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c92c6b609f6c037ffa62cce90fff78cc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42036" y="5147866"/>
            <a:ext cx="244475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51177305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0" descr="muz5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43050"/>
            <a:ext cx="1090613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92c6b609f6c037ffa62cce90fff78cc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73699" y="-138765"/>
            <a:ext cx="244475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67544" y="116632"/>
            <a:ext cx="620615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        Рабочая зона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28" y="906561"/>
            <a:ext cx="3960787" cy="27535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520" y="906561"/>
            <a:ext cx="4025458" cy="27535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840" y="3860028"/>
            <a:ext cx="4025458" cy="28797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28" y="3860028"/>
            <a:ext cx="4026775" cy="287972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40727" y="2272027"/>
            <a:ext cx="3701433" cy="2776075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00100" y="857232"/>
            <a:ext cx="73581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Picture 2" descr="f729ddd01bb6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2018" y="1684071"/>
            <a:ext cx="4373266" cy="3047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8" descr="ea11a94256b6a87237baf67d94198274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660000">
            <a:off x="857224" y="3286124"/>
            <a:ext cx="9906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8" descr="ea11a94256b6a87237baf67d94198274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660000">
            <a:off x="7572396" y="3286124"/>
            <a:ext cx="9906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29862" y="0"/>
            <a:ext cx="661856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           Активная зона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06" y="817288"/>
            <a:ext cx="4222575" cy="28529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944" y="3821257"/>
            <a:ext cx="4139952" cy="27832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95" y="3821257"/>
            <a:ext cx="4180086" cy="27832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972" y="817287"/>
            <a:ext cx="4144924" cy="2871409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928662" y="214290"/>
            <a:ext cx="764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7" descr="колокольчики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01025" y="3286124"/>
            <a:ext cx="9429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928662" y="0"/>
            <a:ext cx="613825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 Спокойная зона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69" y="945516"/>
            <a:ext cx="3747343" cy="2739435"/>
          </a:xfrm>
          <a:prstGeom prst="rect">
            <a:avLst/>
          </a:prstGeom>
        </p:spPr>
      </p:pic>
      <p:pic>
        <p:nvPicPr>
          <p:cNvPr id="8" name="Picture 2" descr="C:\Users\Uzer\Desktop\ФОТО\IMG_07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174" y="911590"/>
            <a:ext cx="3571395" cy="2742865"/>
          </a:xfrm>
          <a:prstGeom prst="rect">
            <a:avLst/>
          </a:prstGeom>
          <a:noFill/>
        </p:spPr>
      </p:pic>
      <p:pic>
        <p:nvPicPr>
          <p:cNvPr id="9" name="Picture 2" descr="F:\DCIM\101CANON\IMG_678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3799546"/>
            <a:ext cx="3776984" cy="289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F:\DCIM\101CANON\IMG_679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174" y="3799545"/>
            <a:ext cx="3543354" cy="289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F:\DCIM\101CANON\IMG_679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47864" y="1999905"/>
            <a:ext cx="2722677" cy="3538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-10115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954480149.gif"/>
          <p:cNvPicPr>
            <a:picLocks noChangeAspect="1" noChangeArrowheads="1"/>
          </p:cNvPicPr>
          <p:nvPr/>
        </p:nvPicPr>
        <p:blipFill>
          <a:blip r:embed="rId3">
            <a:lum bright="92000" contrast="-40000"/>
          </a:blip>
          <a:srcRect/>
          <a:stretch>
            <a:fillRect/>
          </a:stretch>
        </p:blipFill>
        <p:spPr bwMode="auto">
          <a:xfrm rot="-2040000">
            <a:off x="4608851" y="5006926"/>
            <a:ext cx="927378" cy="2070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92c6b609f6c037ffa62cce90fff78cc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66" y="5572140"/>
            <a:ext cx="244475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c92c6b609f6c037ffa62cce90fff78cc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99242" y="1466314"/>
            <a:ext cx="244475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-15451" y="163422"/>
            <a:ext cx="9200917" cy="526297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2800" dirty="0" smtClean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ru-RU" sz="2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Организация развивающей предметно-пространственной </a:t>
            </a:r>
          </a:p>
          <a:p>
            <a:pPr algn="ctr"/>
            <a:r>
              <a:rPr lang="ru-RU" sz="2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среды по видам музыкальной деятельности</a:t>
            </a:r>
          </a:p>
          <a:p>
            <a:pPr algn="ctr"/>
            <a:r>
              <a:rPr lang="ru-RU" sz="2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строится с учетом интеграции образовательных областей</a:t>
            </a:r>
          </a:p>
          <a:p>
            <a:pPr algn="ctr"/>
            <a:endParaRPr lang="ru-RU" sz="28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endParaRPr lang="ru-RU" sz="2800" b="1" dirty="0" smtClean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- художественно-эстетического развития</a:t>
            </a:r>
          </a:p>
          <a:p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- познавательного развития</a:t>
            </a:r>
          </a:p>
          <a:p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- социально-коммуникативное развития</a:t>
            </a:r>
          </a:p>
          <a:p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- речевого развития</a:t>
            </a:r>
          </a:p>
          <a:p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- физического развития</a:t>
            </a:r>
            <a:endParaRPr lang="ru-RU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endParaRPr lang="ru-RU" sz="2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28596" y="0"/>
            <a:ext cx="8143932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Перечень </a:t>
            </a: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оборудования </a:t>
            </a:r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 </a:t>
            </a: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дидактических </a:t>
            </a:r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пособий                               музыкального зала</a:t>
            </a:r>
          </a:p>
          <a:p>
            <a:pPr algn="ctr"/>
            <a:endParaRPr lang="ru-RU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marL="342900" indent="-342900">
              <a:buFontTx/>
              <a:buChar char="-"/>
            </a:pP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Наглядные пособия для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восприятия</a:t>
            </a:r>
          </a:p>
          <a:p>
            <a:pPr marL="342900" indent="-342900">
              <a:buFontTx/>
              <a:buChar char="-"/>
            </a:pP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Наглядные пособия для исполнительной деятельности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342900" indent="-342900">
              <a:buFontTx/>
              <a:buChar char="-"/>
            </a:pP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дидактические игры для развития музыкальных способностей</a:t>
            </a:r>
          </a:p>
          <a:p>
            <a:pPr marL="342900" indent="-342900">
              <a:buFontTx/>
              <a:buChar char="-"/>
            </a:pP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пособия для развития двигательных навыков</a:t>
            </a:r>
          </a:p>
          <a:p>
            <a:pPr marL="342900" indent="-342900">
              <a:buFontTx/>
              <a:buChar char="-"/>
            </a:pP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детские музыкальные инструменты по возрастам</a:t>
            </a:r>
          </a:p>
          <a:p>
            <a:pPr marL="342900" indent="-342900">
              <a:buFontTx/>
              <a:buChar char="-"/>
            </a:pP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атрибуты для музыкально-театральной деятельности</a:t>
            </a:r>
          </a:p>
          <a:p>
            <a:pPr marL="342900" indent="-342900">
              <a:buFontTx/>
              <a:buChar char="-"/>
            </a:pP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аудиотека, видеотека, интерактивные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папки, </a:t>
            </a:r>
            <a:r>
              <a:rPr lang="ru-RU" sz="2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мультимедиапроектор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, технические средства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342900" indent="-342900">
              <a:buFontTx/>
              <a:buChar char="-"/>
            </a:pP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материал по взаимодействию с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педгогами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и семьями</a:t>
            </a:r>
          </a:p>
          <a:p>
            <a:pPr lvl="0" algn="ctr"/>
            <a:endParaRPr lang="ru-RU" sz="24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7" descr="колокольчики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15289" y="2996952"/>
            <a:ext cx="9429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7484" y="-13862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</a:t>
            </a:r>
            <a:r>
              <a:rPr lang="ru-RU" sz="44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Наглядные </a:t>
            </a:r>
            <a:r>
              <a:rPr lang="ru-RU" sz="4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пособия для </a:t>
            </a:r>
            <a:r>
              <a:rPr lang="ru-RU" sz="44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восприятия</a:t>
            </a:r>
            <a:endParaRPr lang="ru-RU" sz="440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lvl="0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7" descr="колокольчики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571744"/>
            <a:ext cx="9429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Shape 132"/>
          <p:cNvPicPr preferRelativeResize="0">
            <a:picLocks noChangeAspect="1" noChangeArrowheads="1"/>
          </p:cNvPicPr>
          <p:nvPr/>
        </p:nvPicPr>
        <p:blipFill>
          <a:blip r:embed="rId4" cstate="email"/>
          <a:srcRect b="13072"/>
          <a:stretch>
            <a:fillRect/>
          </a:stretch>
        </p:blipFill>
        <p:spPr bwMode="auto">
          <a:xfrm>
            <a:off x="461650" y="899372"/>
            <a:ext cx="4117834" cy="25680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Shape 133"/>
          <p:cNvPicPr preferRelativeResize="0">
            <a:picLocks noChangeAspect="1" noChangeArrowheads="1"/>
          </p:cNvPicPr>
          <p:nvPr/>
        </p:nvPicPr>
        <p:blipFill>
          <a:blip r:embed="rId5" cstate="email"/>
          <a:srcRect b="18577"/>
          <a:stretch>
            <a:fillRect/>
          </a:stretch>
        </p:blipFill>
        <p:spPr bwMode="auto">
          <a:xfrm>
            <a:off x="4788024" y="3973892"/>
            <a:ext cx="4134668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1833">
            <a:off x="852449" y="3119769"/>
            <a:ext cx="2381250" cy="3495675"/>
          </a:xfrm>
          <a:prstGeom prst="rect">
            <a:avLst/>
          </a:prstGeom>
        </p:spPr>
      </p:pic>
      <p:pic>
        <p:nvPicPr>
          <p:cNvPr id="10" name="Shape 131"/>
          <p:cNvPicPr preferRelativeResize="0">
            <a:picLocks noChangeAspect="1" noChangeArrowheads="1"/>
          </p:cNvPicPr>
          <p:nvPr/>
        </p:nvPicPr>
        <p:blipFill>
          <a:blip r:embed="rId7" cstate="email">
            <a:lum bright="-10000"/>
          </a:blip>
          <a:srcRect b="11511"/>
          <a:stretch>
            <a:fillRect/>
          </a:stretch>
        </p:blipFill>
        <p:spPr bwMode="auto">
          <a:xfrm>
            <a:off x="3493172" y="2217243"/>
            <a:ext cx="2448870" cy="2915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9939">
            <a:off x="6392106" y="746311"/>
            <a:ext cx="2028284" cy="3032285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-16404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</a:t>
            </a:r>
            <a:r>
              <a:rPr lang="ru-RU" sz="44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Наглядные </a:t>
            </a:r>
            <a:r>
              <a:rPr lang="ru-RU" sz="4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пособия для </a:t>
            </a:r>
            <a:r>
              <a:rPr lang="ru-RU" sz="44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восприятия</a:t>
            </a:r>
            <a:endParaRPr lang="ru-RU" sz="440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lvl="0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7" descr="колокольчики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571744"/>
            <a:ext cx="9429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Uzer\Desktop\ФОТО\IMG_07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902" y="836712"/>
            <a:ext cx="4069686" cy="277670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822791"/>
            <a:ext cx="4131016" cy="28045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02" y="3703115"/>
            <a:ext cx="4069686" cy="28712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3" y="3744795"/>
            <a:ext cx="4131017" cy="28295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197" y="2254238"/>
            <a:ext cx="4039096" cy="302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81689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</TotalTime>
  <Words>234</Words>
  <Application>Microsoft Office PowerPoint</Application>
  <PresentationFormat>Экран (4:3)</PresentationFormat>
  <Paragraphs>64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Uzer</dc:creator>
  <cp:lastModifiedBy>Елена</cp:lastModifiedBy>
  <cp:revision>86</cp:revision>
  <dcterms:created xsi:type="dcterms:W3CDTF">2015-02-18T06:28:25Z</dcterms:created>
  <dcterms:modified xsi:type="dcterms:W3CDTF">2017-11-20T05:53:33Z</dcterms:modified>
</cp:coreProperties>
</file>